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204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714500" y="4165600"/>
            <a:ext cx="4629150" cy="2525816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714500" y="6671096"/>
            <a:ext cx="4629150" cy="18288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5156716" y="1676588"/>
            <a:ext cx="3048000" cy="285750"/>
          </a:xfrm>
        </p:spPr>
        <p:txBody>
          <a:bodyPr/>
          <a:lstStyle/>
          <a:p>
            <a:fld id="{90CA1C61-F9C9-45E8-87D8-47676387D2CD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241152" y="5687573"/>
            <a:ext cx="4876800" cy="288036"/>
          </a:xfrm>
        </p:spPr>
        <p:txBody>
          <a:bodyPr/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 bwMode="auto">
          <a:xfrm>
            <a:off x="285750" y="0"/>
            <a:ext cx="457200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07252" y="0"/>
            <a:ext cx="78498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742950" y="0"/>
            <a:ext cx="136404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855990" y="0"/>
            <a:ext cx="172710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79758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68580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40584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294980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001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6835392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914400" y="0"/>
            <a:ext cx="57150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457200" y="4572000"/>
            <a:ext cx="971550" cy="17272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982224" y="6489003"/>
            <a:ext cx="481068" cy="85523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818310" y="7334176"/>
            <a:ext cx="102870" cy="1828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248156" y="7717536"/>
            <a:ext cx="205740" cy="3657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428750" y="5994400"/>
            <a:ext cx="274320" cy="48768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994158" y="6571603"/>
            <a:ext cx="457200" cy="690032"/>
          </a:xfrm>
        </p:spPr>
        <p:txBody>
          <a:bodyPr/>
          <a:lstStyle/>
          <a:p>
            <a:fld id="{A14239C0-D83E-43AA-94D6-DBB57791AE17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1C61-F9C9-45E8-87D8-47676387D2CD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39C0-D83E-43AA-94D6-DBB57791AE1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257300" cy="780203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1C61-F9C9-45E8-87D8-47676387D2CD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39C0-D83E-43AA-94D6-DBB57791AE1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5600700" cy="6498336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CA1C61-F9C9-45E8-87D8-47676387D2CD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4239C0-D83E-43AA-94D6-DBB57791AE17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14500" y="3860800"/>
            <a:ext cx="4629150" cy="273812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14500" y="6680200"/>
            <a:ext cx="4629150" cy="18288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5155692" y="1671701"/>
            <a:ext cx="3048000" cy="285750"/>
          </a:xfrm>
        </p:spPr>
        <p:txBody>
          <a:bodyPr/>
          <a:lstStyle/>
          <a:p>
            <a:fld id="{90CA1C61-F9C9-45E8-87D8-47676387D2CD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241292" y="5683758"/>
            <a:ext cx="4876800" cy="288036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Rectángulo"/>
          <p:cNvSpPr/>
          <p:nvPr/>
        </p:nvSpPr>
        <p:spPr bwMode="auto">
          <a:xfrm>
            <a:off x="285750" y="0"/>
            <a:ext cx="457200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07252" y="0"/>
            <a:ext cx="78498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742950" y="0"/>
            <a:ext cx="136404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55990" y="0"/>
            <a:ext cx="172710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79758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68580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640584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294980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8001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914400" y="0"/>
            <a:ext cx="57150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457200" y="4572000"/>
            <a:ext cx="971550" cy="172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993528" y="6489003"/>
            <a:ext cx="481068" cy="85523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818310" y="7334176"/>
            <a:ext cx="102870" cy="1828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248156" y="7721600"/>
            <a:ext cx="205740" cy="3657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409280" y="5973184"/>
            <a:ext cx="274320" cy="48768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6823458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005462" y="6571603"/>
            <a:ext cx="457200" cy="690032"/>
          </a:xfrm>
        </p:spPr>
        <p:txBody>
          <a:bodyPr/>
          <a:lstStyle/>
          <a:p>
            <a:fld id="{A14239C0-D83E-43AA-94D6-DBB57791AE17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1C61-F9C9-45E8-87D8-47676387D2CD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39C0-D83E-43AA-94D6-DBB57791AE17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2743200" cy="6096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3202686" y="2133600"/>
            <a:ext cx="2743200" cy="6096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5657850" cy="1524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1C61-F9C9-45E8-87D8-47676387D2CD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39C0-D83E-43AA-94D6-DBB57791AE17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342900" y="3149600"/>
            <a:ext cx="2743200" cy="5181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3278981" y="3149600"/>
            <a:ext cx="2743200" cy="5181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342900" y="2092960"/>
            <a:ext cx="2743200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3257550" y="2092960"/>
            <a:ext cx="2743200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CA1C61-F9C9-45E8-87D8-47676387D2CD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4239C0-D83E-43AA-94D6-DBB57791AE17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1C61-F9C9-45E8-87D8-47676387D2CD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39C0-D83E-43AA-94D6-DBB57791AE1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688658" y="4400550"/>
            <a:ext cx="8412480" cy="3429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109210" y="365760"/>
            <a:ext cx="1145286" cy="664464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68630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4644222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228600" y="365760"/>
            <a:ext cx="4229100" cy="843686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CA1C61-F9C9-45E8-87D8-47676387D2CD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4239C0-D83E-43AA-94D6-DBB57791AE17}" type="slidenum">
              <a:rPr lang="es-MX" smtClean="0"/>
              <a:t>‹Nº›</a:t>
            </a:fld>
            <a:endParaRPr lang="es-MX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672370" y="4400550"/>
            <a:ext cx="8412480" cy="3429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4629150" cy="9144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74349" y="353060"/>
            <a:ext cx="1143000" cy="6608064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468630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4644222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CA1C61-F9C9-45E8-87D8-47676387D2CD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4239C0-D83E-43AA-94D6-DBB57791AE17}" type="slidenum">
              <a:rPr lang="es-MX" smtClean="0"/>
              <a:t>‹Nº›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5600700" cy="1524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5600700" cy="64983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5105400" y="1554482"/>
            <a:ext cx="268224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CA1C61-F9C9-45E8-87D8-47676387D2CD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4309190" y="5089667"/>
            <a:ext cx="4267200" cy="27432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7150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096762" y="7645400"/>
            <a:ext cx="457200" cy="694944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14239C0-D83E-43AA-94D6-DBB57791AE17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¿Como leen los niños cuando todavía no saben leer?</a:t>
            </a:r>
            <a:endParaRPr lang="es-MX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62706" t="11432" r="12137" b="55516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0458" t="45325" r="63799" b="22383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36518" t="45325" r="38222" b="22383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10598" t="15575" r="63987" b="51839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36806" t="15575" r="37946" b="51839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62756" t="15575" r="11829" b="51839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10645" t="19254" r="64067" b="47653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36712" t="19254" r="37996" b="47653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62907" t="19254" r="11929" b="47653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0458" t="11432" r="63482" b="55516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36518" t="11432" r="38014" b="55516"/>
          <a:stretch>
            <a:fillRect/>
          </a:stretch>
        </p:blipFill>
        <p:spPr bwMode="auto">
          <a:xfrm>
            <a:off x="0" y="-36512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</TotalTime>
  <Words>11</Words>
  <Application>Microsoft Office PowerPoint</Application>
  <PresentationFormat>Presentación en pantalla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Mirador</vt:lpstr>
      <vt:lpstr>¿Como leen los niños cuando todavía no saben leer?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Jose Manuel Gonzalez Castañeda</dc:creator>
  <cp:lastModifiedBy>Jose Manuel Gonzalez Castañeda</cp:lastModifiedBy>
  <cp:revision>2</cp:revision>
  <dcterms:created xsi:type="dcterms:W3CDTF">2016-04-19T12:13:59Z</dcterms:created>
  <dcterms:modified xsi:type="dcterms:W3CDTF">2016-04-19T12:27:51Z</dcterms:modified>
</cp:coreProperties>
</file>