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9769906-D19F-43DA-B555-A3389CD6D856}" type="datetimeFigureOut">
              <a:rPr lang="es-MX" smtClean="0"/>
              <a:t>25/02/2016</a:t>
            </a:fld>
            <a:endParaRPr lang="es-MX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217F18D-CF02-43EB-931D-5D3257F9BC16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769906-D19F-43DA-B555-A3389CD6D856}" type="datetimeFigureOut">
              <a:rPr lang="es-MX" smtClean="0"/>
              <a:t>25/02/2016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17F18D-CF02-43EB-931D-5D3257F9BC1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9769906-D19F-43DA-B555-A3389CD6D856}" type="datetimeFigureOut">
              <a:rPr lang="es-MX" smtClean="0"/>
              <a:t>25/02/2016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217F18D-CF02-43EB-931D-5D3257F9BC1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769906-D19F-43DA-B555-A3389CD6D856}" type="datetimeFigureOut">
              <a:rPr lang="es-MX" smtClean="0"/>
              <a:t>25/02/2016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17F18D-CF02-43EB-931D-5D3257F9BC1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769906-D19F-43DA-B555-A3389CD6D856}" type="datetimeFigureOut">
              <a:rPr lang="es-MX" smtClean="0"/>
              <a:t>25/02/2016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217F18D-CF02-43EB-931D-5D3257F9BC16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769906-D19F-43DA-B555-A3389CD6D856}" type="datetimeFigureOut">
              <a:rPr lang="es-MX" smtClean="0"/>
              <a:t>25/02/2016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17F18D-CF02-43EB-931D-5D3257F9BC1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769906-D19F-43DA-B555-A3389CD6D856}" type="datetimeFigureOut">
              <a:rPr lang="es-MX" smtClean="0"/>
              <a:t>25/02/2016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17F18D-CF02-43EB-931D-5D3257F9BC1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769906-D19F-43DA-B555-A3389CD6D856}" type="datetimeFigureOut">
              <a:rPr lang="es-MX" smtClean="0"/>
              <a:t>25/02/2016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17F18D-CF02-43EB-931D-5D3257F9BC1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769906-D19F-43DA-B555-A3389CD6D856}" type="datetimeFigureOut">
              <a:rPr lang="es-MX" smtClean="0"/>
              <a:t>25/02/2016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17F18D-CF02-43EB-931D-5D3257F9BC1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769906-D19F-43DA-B555-A3389CD6D856}" type="datetimeFigureOut">
              <a:rPr lang="es-MX" smtClean="0"/>
              <a:t>25/02/2016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17F18D-CF02-43EB-931D-5D3257F9BC1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769906-D19F-43DA-B555-A3389CD6D856}" type="datetimeFigureOut">
              <a:rPr lang="es-MX" smtClean="0"/>
              <a:t>25/02/2016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17F18D-CF02-43EB-931D-5D3257F9BC16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9769906-D19F-43DA-B555-A3389CD6D856}" type="datetimeFigureOut">
              <a:rPr lang="es-MX" smtClean="0"/>
              <a:t>25/02/2016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217F18D-CF02-43EB-931D-5D3257F9BC16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920880" cy="1793167"/>
          </a:xfrm>
        </p:spPr>
        <p:txBody>
          <a:bodyPr/>
          <a:lstStyle/>
          <a:p>
            <a:pPr algn="ctr"/>
            <a:r>
              <a:rPr lang="es-MX" dirty="0" smtClean="0"/>
              <a:t>Escuela Normal Rural Miguel Hidalgo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051720" y="2852936"/>
            <a:ext cx="5637010" cy="3024336"/>
          </a:xfrm>
        </p:spPr>
        <p:txBody>
          <a:bodyPr>
            <a:noAutofit/>
          </a:bodyPr>
          <a:lstStyle/>
          <a:p>
            <a:pPr algn="ctr"/>
            <a:r>
              <a:rPr lang="es-MX" sz="4400" dirty="0" smtClean="0">
                <a:solidFill>
                  <a:schemeClr val="tx1"/>
                </a:solidFill>
              </a:rPr>
              <a:t>Tema: El signo y los signos</a:t>
            </a:r>
          </a:p>
          <a:p>
            <a:pPr algn="ctr"/>
            <a:endParaRPr lang="es-MX" sz="4400" dirty="0">
              <a:solidFill>
                <a:schemeClr val="tx1"/>
              </a:solidFill>
            </a:endParaRPr>
          </a:p>
          <a:p>
            <a:pPr algn="ctr"/>
            <a:r>
              <a:rPr lang="es-MX" sz="4400" dirty="0" smtClean="0">
                <a:solidFill>
                  <a:schemeClr val="tx1"/>
                </a:solidFill>
              </a:rPr>
              <a:t>Materia: Practicas sociales del lenguaje</a:t>
            </a:r>
            <a:endParaRPr lang="es-MX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5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 smtClean="0"/>
              <a:t>Signos (elementos con significado) se articulan con otros signos en la cadena hablada. </a:t>
            </a:r>
          </a:p>
          <a:p>
            <a:pPr algn="just"/>
            <a:endParaRPr lang="es-MX" dirty="0"/>
          </a:p>
          <a:p>
            <a:pPr algn="just"/>
            <a:r>
              <a:rPr lang="es-MX" dirty="0" smtClean="0"/>
              <a:t>Fonemas (elementos sin significado) se articulan entre si para formar signos.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76466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El signo y los signos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El mundo, ante la interpretación del hombre, esta lleno de significaciones.</a:t>
            </a:r>
          </a:p>
          <a:p>
            <a:endParaRPr lang="es-MX" dirty="0"/>
          </a:p>
          <a:p>
            <a:endParaRPr lang="es-MX" dirty="0" smtClean="0"/>
          </a:p>
          <a:p>
            <a:r>
              <a:rPr lang="es-MX" dirty="0" smtClean="0"/>
              <a:t>Signo = hecho perceptible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2735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4037485" cy="399939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004048" y="2060848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Hecho perceptible= golpes</a:t>
            </a:r>
          </a:p>
          <a:p>
            <a:endParaRPr lang="es-MX" dirty="0"/>
          </a:p>
          <a:p>
            <a:r>
              <a:rPr lang="es-MX" dirty="0" smtClean="0"/>
              <a:t>Información = significado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0306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44" y="1096312"/>
            <a:ext cx="3045930" cy="1993805"/>
          </a:xfrm>
          <a:prstGeom prst="rect">
            <a:avLst/>
          </a:prstGeom>
        </p:spPr>
      </p:pic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29" y="3054680"/>
            <a:ext cx="2333951" cy="1533739"/>
          </a:xfrm>
          <a:prstGeom prst="rect">
            <a:avLst/>
          </a:prstGeom>
        </p:spPr>
      </p:pic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40667"/>
            <a:ext cx="2381294" cy="2305093"/>
          </a:xfrm>
          <a:prstGeom prst="rect">
            <a:avLst/>
          </a:prstGeo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367209"/>
            <a:ext cx="2556698" cy="168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55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 smtClean="0"/>
              <a:t>Signos primarios y secundarios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539552" y="1700808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Los signos que un emisor produce con la intención de establecer una comunicación son signos primarios dado que esa es su finalidad esencial.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pPr algn="just"/>
            <a:r>
              <a:rPr lang="es-MX" dirty="0" smtClean="0"/>
              <a:t>Los otros signos cuya función básica no es la de servir para comunicar algo son signos secundarios. </a:t>
            </a:r>
          </a:p>
        </p:txBody>
      </p:sp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93096"/>
            <a:ext cx="3188105" cy="2325541"/>
          </a:xfrm>
          <a:prstGeom prst="rect">
            <a:avLst/>
          </a:prstGeom>
        </p:spPr>
      </p:pic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901" y="4549604"/>
            <a:ext cx="2264627" cy="181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2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Semiología y lingüística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 smtClean="0"/>
              <a:t>Estudio de los signos producidos por el hombre.</a:t>
            </a:r>
          </a:p>
          <a:p>
            <a:pPr algn="just"/>
            <a:endParaRPr lang="es-MX" dirty="0"/>
          </a:p>
          <a:p>
            <a:pPr algn="just"/>
            <a:endParaRPr lang="es-MX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631993"/>
              </p:ext>
            </p:extLst>
          </p:nvPr>
        </p:nvGraphicFramePr>
        <p:xfrm>
          <a:off x="1115616" y="3573016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Limitado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Extenso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Signos primarios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Signos primarios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Signos secundarios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386453"/>
              </p:ext>
            </p:extLst>
          </p:nvPr>
        </p:nvGraphicFramePr>
        <p:xfrm>
          <a:off x="1136073" y="3144982"/>
          <a:ext cx="6096000" cy="45720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Campo semiológico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825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Semiología de la significación </a:t>
            </a:r>
          </a:p>
          <a:p>
            <a:r>
              <a:rPr lang="es-MX" dirty="0" smtClean="0"/>
              <a:t>Semiología de la comunicación</a:t>
            </a:r>
          </a:p>
          <a:p>
            <a:endParaRPr lang="es-MX" dirty="0"/>
          </a:p>
          <a:p>
            <a:endParaRPr lang="es-MX" dirty="0" smtClean="0"/>
          </a:p>
          <a:p>
            <a:r>
              <a:rPr lang="es-MX" dirty="0" smtClean="0"/>
              <a:t>Hablar y escribir        Sistema        </a:t>
            </a:r>
          </a:p>
          <a:p>
            <a:endParaRPr lang="es-MX" dirty="0"/>
          </a:p>
          <a:p>
            <a:r>
              <a:rPr lang="es-MX" dirty="0" smtClean="0"/>
              <a:t> Signos Lingüísticos</a:t>
            </a:r>
            <a:endParaRPr lang="es-MX" dirty="0"/>
          </a:p>
        </p:txBody>
      </p:sp>
      <p:sp>
        <p:nvSpPr>
          <p:cNvPr id="4" name="3 Flecha derecha"/>
          <p:cNvSpPr/>
          <p:nvPr/>
        </p:nvSpPr>
        <p:spPr>
          <a:xfrm>
            <a:off x="3347864" y="3645024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85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La lengua           sistema de signos</a:t>
            </a:r>
          </a:p>
          <a:p>
            <a:endParaRPr lang="es-MX" dirty="0"/>
          </a:p>
          <a:p>
            <a:r>
              <a:rPr lang="es-MX" dirty="0" smtClean="0"/>
              <a:t>Semiología</a:t>
            </a:r>
          </a:p>
          <a:p>
            <a:endParaRPr lang="es-MX" dirty="0"/>
          </a:p>
          <a:p>
            <a:r>
              <a:rPr lang="es-MX" dirty="0" smtClean="0"/>
              <a:t> Disciplina                la lingüística 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3 Flecha derecha"/>
          <p:cNvSpPr/>
          <p:nvPr/>
        </p:nvSpPr>
        <p:spPr>
          <a:xfrm>
            <a:off x="2411760" y="1772816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Flecha derecha"/>
          <p:cNvSpPr/>
          <p:nvPr/>
        </p:nvSpPr>
        <p:spPr>
          <a:xfrm>
            <a:off x="2555776" y="3645024"/>
            <a:ext cx="10801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983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2715004" cy="3553321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966524" y="764704"/>
            <a:ext cx="48458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Doblemente articulada 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r>
              <a:rPr lang="es-MX" dirty="0"/>
              <a:t>Á</a:t>
            </a:r>
            <a:r>
              <a:rPr lang="es-MX" dirty="0" smtClean="0"/>
              <a:t>RBOL</a:t>
            </a:r>
            <a:endParaRPr lang="es-MX" dirty="0"/>
          </a:p>
          <a:p>
            <a:endParaRPr lang="es-MX" dirty="0" smtClean="0"/>
          </a:p>
          <a:p>
            <a:r>
              <a:rPr lang="es-MX" dirty="0" smtClean="0"/>
              <a:t>/Á/+/R/+/B/+/O/+/L/.</a:t>
            </a:r>
          </a:p>
          <a:p>
            <a:endParaRPr lang="es-MX" dirty="0"/>
          </a:p>
          <a:p>
            <a:r>
              <a:rPr lang="es-MX" dirty="0" smtClean="0"/>
              <a:t>Elementos sin significado </a:t>
            </a:r>
          </a:p>
          <a:p>
            <a:endParaRPr lang="es-MX" dirty="0"/>
          </a:p>
          <a:p>
            <a:r>
              <a:rPr lang="es-MX" dirty="0" smtClean="0"/>
              <a:t>Lengua hablada                 sonidos (fonemas)</a:t>
            </a:r>
          </a:p>
          <a:p>
            <a:endParaRPr lang="es-MX" dirty="0"/>
          </a:p>
          <a:p>
            <a:r>
              <a:rPr lang="es-MX" dirty="0" smtClean="0"/>
              <a:t>Lengua escrita                      letras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pPr algn="just"/>
            <a:r>
              <a:rPr lang="es-MX" dirty="0" smtClean="0"/>
              <a:t>La lengua es un sistema de signos para transmitir mensajes  y un sistema de fonemas para formar signos.</a:t>
            </a:r>
            <a:endParaRPr lang="es-MX" dirty="0"/>
          </a:p>
        </p:txBody>
      </p:sp>
      <p:sp>
        <p:nvSpPr>
          <p:cNvPr id="4" name="3 Flecha derecha"/>
          <p:cNvSpPr/>
          <p:nvPr/>
        </p:nvSpPr>
        <p:spPr>
          <a:xfrm>
            <a:off x="4788024" y="3645024"/>
            <a:ext cx="100811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Flecha derecha"/>
          <p:cNvSpPr/>
          <p:nvPr/>
        </p:nvSpPr>
        <p:spPr>
          <a:xfrm>
            <a:off x="4644008" y="4174009"/>
            <a:ext cx="1152128" cy="1910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902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279</TotalTime>
  <Words>216</Words>
  <Application>Microsoft Office PowerPoint</Application>
  <PresentationFormat>Presentación en pantalla (4:3)</PresentationFormat>
  <Paragraphs>62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Trebuchet MS</vt:lpstr>
      <vt:lpstr>Wingdings</vt:lpstr>
      <vt:lpstr>Wingdings 2</vt:lpstr>
      <vt:lpstr>Opulento</vt:lpstr>
      <vt:lpstr>Escuela Normal Rural Miguel Hidalgo</vt:lpstr>
      <vt:lpstr>El signo y los signos</vt:lpstr>
      <vt:lpstr>Presentación de PowerPoint</vt:lpstr>
      <vt:lpstr>Presentación de PowerPoint</vt:lpstr>
      <vt:lpstr>Signos primarios y secundarios</vt:lpstr>
      <vt:lpstr>Semiología y lingüística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Normal Rural Miguel Hidalgo</dc:title>
  <dc:creator>veronica gomez</dc:creator>
  <cp:lastModifiedBy>lenovo</cp:lastModifiedBy>
  <cp:revision>13</cp:revision>
  <dcterms:created xsi:type="dcterms:W3CDTF">2016-02-18T22:44:07Z</dcterms:created>
  <dcterms:modified xsi:type="dcterms:W3CDTF">2016-02-25T19:18:41Z</dcterms:modified>
</cp:coreProperties>
</file>