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191" autoAdjust="0"/>
    <p:restoredTop sz="94660"/>
  </p:normalViewPr>
  <p:slideViewPr>
    <p:cSldViewPr>
      <p:cViewPr varScale="1">
        <p:scale>
          <a:sx n="86" d="100"/>
          <a:sy n="86" d="100"/>
        </p:scale>
        <p:origin x="-15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AD2F-C55A-4042-8A19-5593E3C7FCC8}" type="datetimeFigureOut">
              <a:rPr lang="es-ES" smtClean="0"/>
              <a:pPr/>
              <a:t>27/06/2016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A0BE4-B75D-45DD-BD78-156C905AC0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AD2F-C55A-4042-8A19-5593E3C7FCC8}" type="datetimeFigureOut">
              <a:rPr lang="es-ES" smtClean="0"/>
              <a:pPr/>
              <a:t>27/06/2016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A0BE4-B75D-45DD-BD78-156C905AC0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AD2F-C55A-4042-8A19-5593E3C7FCC8}" type="datetimeFigureOut">
              <a:rPr lang="es-ES" smtClean="0"/>
              <a:pPr/>
              <a:t>27/06/2016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A0BE4-B75D-45DD-BD78-156C905AC0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AD2F-C55A-4042-8A19-5593E3C7FCC8}" type="datetimeFigureOut">
              <a:rPr lang="es-ES" smtClean="0"/>
              <a:pPr/>
              <a:t>27/06/2016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A0BE4-B75D-45DD-BD78-156C905AC0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AD2F-C55A-4042-8A19-5593E3C7FCC8}" type="datetimeFigureOut">
              <a:rPr lang="es-ES" smtClean="0"/>
              <a:pPr/>
              <a:t>27/06/2016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A0BE4-B75D-45DD-BD78-156C905AC0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AD2F-C55A-4042-8A19-5593E3C7FCC8}" type="datetimeFigureOut">
              <a:rPr lang="es-ES" smtClean="0"/>
              <a:pPr/>
              <a:t>27/06/2016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A0BE4-B75D-45DD-BD78-156C905AC0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AD2F-C55A-4042-8A19-5593E3C7FCC8}" type="datetimeFigureOut">
              <a:rPr lang="es-ES" smtClean="0"/>
              <a:pPr/>
              <a:t>27/06/2016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A0BE4-B75D-45DD-BD78-156C905AC0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AD2F-C55A-4042-8A19-5593E3C7FCC8}" type="datetimeFigureOut">
              <a:rPr lang="es-ES" smtClean="0"/>
              <a:pPr/>
              <a:t>27/06/2016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A0BE4-B75D-45DD-BD78-156C905AC0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AD2F-C55A-4042-8A19-5593E3C7FCC8}" type="datetimeFigureOut">
              <a:rPr lang="es-ES" smtClean="0"/>
              <a:pPr/>
              <a:t>27/06/2016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A0BE4-B75D-45DD-BD78-156C905AC0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AD2F-C55A-4042-8A19-5593E3C7FCC8}" type="datetimeFigureOut">
              <a:rPr lang="es-ES" smtClean="0"/>
              <a:pPr/>
              <a:t>27/06/2016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A0BE4-B75D-45DD-BD78-156C905AC0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FAD2F-C55A-4042-8A19-5593E3C7FCC8}" type="datetimeFigureOut">
              <a:rPr lang="es-ES" smtClean="0"/>
              <a:pPr/>
              <a:t>27/06/2016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A0BE4-B75D-45DD-BD78-156C905AC0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FAD2F-C55A-4042-8A19-5593E3C7FCC8}" type="datetimeFigureOut">
              <a:rPr lang="es-ES" smtClean="0"/>
              <a:pPr/>
              <a:t>27/06/2016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A0BE4-B75D-45DD-BD78-156C905AC01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260648"/>
            <a:ext cx="7772400" cy="211566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ES" sz="2800" dirty="0" smtClean="0">
                <a:solidFill>
                  <a:schemeClr val="tx1"/>
                </a:solidFill>
                <a:latin typeface="Century Gothic" pitchFamily="34" charset="0"/>
              </a:rPr>
              <a:t>La historia comienza en la escuela Josefa Ortiz donde Javier esta escribiendo una carta a su papa que se encontraba de viaje en Estados Unidos.</a:t>
            </a:r>
            <a:endParaRPr lang="es-ES" sz="2800" dirty="0">
              <a:solidFill>
                <a:schemeClr val="tx1"/>
              </a:solidFill>
              <a:latin typeface="Century Gothic" pitchFamily="34" charset="0"/>
            </a:endParaRPr>
          </a:p>
        </p:txBody>
      </p:sp>
      <p:pic>
        <p:nvPicPr>
          <p:cNvPr id="4" name="3 Imagen"/>
          <p:cNvPicPr/>
          <p:nvPr/>
        </p:nvPicPr>
        <p:blipFill rotWithShape="1">
          <a:blip r:embed="rId2" cstate="print"/>
          <a:srcRect l="15083" t="13313" r="60992" b="21893"/>
          <a:stretch/>
        </p:blipFill>
        <p:spPr bwMode="auto">
          <a:xfrm>
            <a:off x="3059832" y="2924944"/>
            <a:ext cx="2520280" cy="313847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/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tx1"/>
                </a:solidFill>
                <a:latin typeface="Century Gothic" pitchFamily="34" charset="0"/>
              </a:rPr>
              <a:t>Javier comienza a escribir su carta </a:t>
            </a:r>
            <a:endParaRPr lang="es-ES" dirty="0">
              <a:solidFill>
                <a:schemeClr val="tx1"/>
              </a:solidFill>
              <a:latin typeface="Century Gothic" pitchFamily="34" charset="0"/>
            </a:endParaRPr>
          </a:p>
        </p:txBody>
      </p:sp>
      <p:pic>
        <p:nvPicPr>
          <p:cNvPr id="3" name="2 Imagen" descr="Resultado de imagen para niño animado sentado escribiend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140968"/>
            <a:ext cx="1567415" cy="2636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Llamada rectangular redondeada"/>
          <p:cNvSpPr/>
          <p:nvPr/>
        </p:nvSpPr>
        <p:spPr>
          <a:xfrm>
            <a:off x="1187624" y="1628800"/>
            <a:ext cx="2376264" cy="1368152"/>
          </a:xfrm>
          <a:prstGeom prst="wedgeRoundRect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Comenzare a escribirle lo mucho que lo amo.</a:t>
            </a:r>
            <a:endParaRPr lang="es-ES" dirty="0"/>
          </a:p>
        </p:txBody>
      </p:sp>
      <p:pic>
        <p:nvPicPr>
          <p:cNvPr id="5" name="4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3212976"/>
            <a:ext cx="1681852" cy="2682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Llamada rectangular redondeada"/>
          <p:cNvSpPr/>
          <p:nvPr/>
        </p:nvSpPr>
        <p:spPr>
          <a:xfrm>
            <a:off x="5724128" y="1556792"/>
            <a:ext cx="2376264" cy="1368152"/>
          </a:xfrm>
          <a:prstGeom prst="wedgeRoundRect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La llevare al correo para que mi papá pueda recibirla.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58417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ES" sz="3200" dirty="0" smtClean="0">
                <a:latin typeface="Century Gothic" pitchFamily="34" charset="0"/>
              </a:rPr>
              <a:t>La carta es recibida por su padre pero jamás le respondió porque su padre no comprendió lo que Javier escribió</a:t>
            </a:r>
            <a:endParaRPr lang="es-ES" sz="3200" dirty="0">
              <a:latin typeface="Century Gothic" pitchFamily="34" charset="0"/>
            </a:endParaRPr>
          </a:p>
        </p:txBody>
      </p:sp>
      <p:pic>
        <p:nvPicPr>
          <p:cNvPr id="3" name="Picture 2" descr="C:\Users\GRISCELDA\Desktop\1er Semestre\Documental\documental\reforma-educativa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3568" y="3257600"/>
            <a:ext cx="5040560" cy="3600400"/>
          </a:xfrm>
          <a:prstGeom prst="rect">
            <a:avLst/>
          </a:prstGeom>
          <a:noFill/>
        </p:spPr>
      </p:pic>
      <p:sp>
        <p:nvSpPr>
          <p:cNvPr id="4" name="3 Llamada de nube"/>
          <p:cNvSpPr/>
          <p:nvPr/>
        </p:nvSpPr>
        <p:spPr>
          <a:xfrm>
            <a:off x="2987824" y="2564904"/>
            <a:ext cx="5112568" cy="1728192"/>
          </a:xfrm>
          <a:prstGeom prst="cloud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¿Por qué mi papa no me responderá?</a:t>
            </a:r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ES" dirty="0" smtClean="0"/>
              <a:t>Javier estaba muy triste porque su padre no le respondió </a:t>
            </a:r>
            <a:endParaRPr lang="es-ES" dirty="0"/>
          </a:p>
        </p:txBody>
      </p:sp>
      <p:pic>
        <p:nvPicPr>
          <p:cNvPr id="4" name="Picture 2" descr="C:\Users\GRISCELDA\Desktop\1er Semestre\Documental\documental\reforma-educativa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971600" y="3483005"/>
            <a:ext cx="4499992" cy="3374995"/>
          </a:xfrm>
          <a:prstGeom prst="rect">
            <a:avLst/>
          </a:prstGeom>
          <a:noFill/>
        </p:spPr>
      </p:pic>
      <p:sp>
        <p:nvSpPr>
          <p:cNvPr id="5" name="4 Llamada rectangular redondeada"/>
          <p:cNvSpPr/>
          <p:nvPr/>
        </p:nvSpPr>
        <p:spPr>
          <a:xfrm>
            <a:off x="4355976" y="1700808"/>
            <a:ext cx="3528392" cy="2376264"/>
          </a:xfrm>
          <a:prstGeom prst="wedgeRoundRect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No volveré a escribirle a mi padre. Estoy muy triste. No se que es lo que pasa.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77281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ES" dirty="0" smtClean="0"/>
              <a:t>La maestra hablo con Javier y le explico la razón por la que su padre no le respondió</a:t>
            </a:r>
            <a:endParaRPr lang="es-ES" dirty="0"/>
          </a:p>
        </p:txBody>
      </p:sp>
      <p:pic>
        <p:nvPicPr>
          <p:cNvPr id="3" name="2 Imagen" descr="Resultado de imagen para maestra animada"/>
          <p:cNvPicPr/>
          <p:nvPr/>
        </p:nvPicPr>
        <p:blipFill>
          <a:blip r:embed="rId2" cstate="print"/>
          <a:srcRect l="63890"/>
          <a:stretch>
            <a:fillRect/>
          </a:stretch>
        </p:blipFill>
        <p:spPr bwMode="auto">
          <a:xfrm>
            <a:off x="179512" y="3899992"/>
            <a:ext cx="2063688" cy="2958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Llamada rectangular redondeada"/>
          <p:cNvSpPr/>
          <p:nvPr/>
        </p:nvSpPr>
        <p:spPr>
          <a:xfrm>
            <a:off x="1331640" y="1844824"/>
            <a:ext cx="2808312" cy="2376264"/>
          </a:xfrm>
          <a:prstGeom prst="wedgeRoundRect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Debes de darte cuenta en que estas fallando con respcto a lo que escribiste.</a:t>
            </a:r>
            <a:endParaRPr lang="es-ES" dirty="0"/>
          </a:p>
        </p:txBody>
      </p:sp>
      <p:pic>
        <p:nvPicPr>
          <p:cNvPr id="5" name="4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3679031"/>
            <a:ext cx="2210286" cy="3178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Llamada rectangular redondeada"/>
          <p:cNvSpPr/>
          <p:nvPr/>
        </p:nvSpPr>
        <p:spPr>
          <a:xfrm>
            <a:off x="6084168" y="1988840"/>
            <a:ext cx="2160240" cy="1512168"/>
          </a:xfrm>
          <a:prstGeom prst="wedgeRoundRect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Si maestra, muchas gracias. Lo hare nuevamente y veré en que tengo errores.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ES" dirty="0" smtClean="0"/>
              <a:t>El niño escribe de nuevo la carta pero esta vez correcta.</a:t>
            </a:r>
            <a:endParaRPr lang="es-ES" dirty="0"/>
          </a:p>
        </p:txBody>
      </p:sp>
      <p:pic>
        <p:nvPicPr>
          <p:cNvPr id="3" name="2 Imagen" descr="Resultado de imagen para niño escribiendo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284984"/>
            <a:ext cx="2142523" cy="320501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3 Llamada rectangular redondeada"/>
          <p:cNvSpPr/>
          <p:nvPr/>
        </p:nvSpPr>
        <p:spPr>
          <a:xfrm>
            <a:off x="5076056" y="1772816"/>
            <a:ext cx="2160240" cy="1368152"/>
          </a:xfrm>
          <a:prstGeom prst="wedgeRoundRect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Mi padre estará orgulloso de mi.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</TotalTime>
  <Words>179</Words>
  <Application>Microsoft Office PowerPoint</Application>
  <PresentationFormat>Presentación en pantalla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La historia comienza en la escuela Josefa Ortiz donde Javier esta escribiendo una carta a su papa que se encontraba de viaje en Estados Unidos.</vt:lpstr>
      <vt:lpstr>Javier comienza a escribir su carta </vt:lpstr>
      <vt:lpstr>La carta es recibida por su padre pero jamás le respondió porque su padre no comprendió lo que Javier escribió</vt:lpstr>
      <vt:lpstr>Javier estaba muy triste porque su padre no le respondió </vt:lpstr>
      <vt:lpstr>La maestra hablo con Javier y le explico la razón por la que su padre no le respondió</vt:lpstr>
      <vt:lpstr>El niño escribe de nuevo la carta pero esta vez correcta.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historia comienza en la escuela Josefa Ortiz donde Javier esta escribiendo una carta a su papa que se encontraba de viaje en Estados Unidos.</dc:title>
  <dc:creator>GRISCELDA</dc:creator>
  <cp:lastModifiedBy>Invitado</cp:lastModifiedBy>
  <cp:revision>5</cp:revision>
  <dcterms:created xsi:type="dcterms:W3CDTF">2016-04-19T15:04:54Z</dcterms:created>
  <dcterms:modified xsi:type="dcterms:W3CDTF">2016-06-27T16:54:02Z</dcterms:modified>
</cp:coreProperties>
</file>