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46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416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063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30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505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5371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410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612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3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48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322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09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59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88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4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64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33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EBD37E-301B-4F81-92D7-20FAA3C3ADAA}" type="datetimeFigureOut">
              <a:rPr lang="es-ES" smtClean="0"/>
              <a:t>19/02/2016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8CBBD-EA00-443E-B71B-F28E31673A3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6349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+mn-lt"/>
              </a:rPr>
              <a:t>Significado y contexto</a:t>
            </a:r>
            <a:endParaRPr lang="es-ES" dirty="0"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Equipo 3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180" y="4281475"/>
            <a:ext cx="3624866" cy="217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38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965916"/>
            <a:ext cx="9444485" cy="5282484"/>
          </a:xfrm>
        </p:spPr>
        <p:txBody>
          <a:bodyPr>
            <a:normAutofit/>
          </a:bodyPr>
          <a:lstStyle/>
          <a:p>
            <a:pPr algn="ctr"/>
            <a:endParaRPr lang="es-ES" sz="2400" dirty="0" smtClean="0"/>
          </a:p>
          <a:p>
            <a:pPr algn="ctr"/>
            <a:r>
              <a:rPr lang="es-ES" sz="2400" dirty="0" smtClean="0"/>
              <a:t>Significado: </a:t>
            </a:r>
            <a:r>
              <a:rPr lang="es-ES" sz="2400" dirty="0"/>
              <a:t> es el </a:t>
            </a:r>
            <a:r>
              <a:rPr lang="es-ES" sz="2400" dirty="0" smtClean="0"/>
              <a:t>sentido</a:t>
            </a:r>
            <a:r>
              <a:rPr lang="es-ES" sz="2400" dirty="0"/>
              <a:t> o la significación de una palabra o de una </a:t>
            </a:r>
            <a:r>
              <a:rPr lang="es-ES" sz="2400" dirty="0" smtClean="0"/>
              <a:t>expresión.</a:t>
            </a:r>
          </a:p>
          <a:p>
            <a:pPr algn="ctr"/>
            <a:endParaRPr lang="es-ES" sz="2400" dirty="0" smtClean="0"/>
          </a:p>
          <a:p>
            <a:pPr algn="ctr"/>
            <a:endParaRPr lang="es-ES" sz="2400" dirty="0"/>
          </a:p>
          <a:p>
            <a:pPr algn="ctr"/>
            <a:r>
              <a:rPr lang="es-ES" sz="2400" dirty="0" smtClean="0"/>
              <a:t>Contexto: Es el conjunto de circunstancias en el que se presenta un mensaje (lugar y tiempo, cultura del emisor y receptor, etc.) y que permiten su correcta comprensión</a:t>
            </a:r>
            <a:r>
              <a:rPr lang="es-ES" sz="2400" dirty="0"/>
              <a:t/>
            </a:r>
            <a:br>
              <a:rPr lang="es-ES" sz="2400" dirty="0"/>
            </a:br>
            <a:r>
              <a:rPr lang="es-ES" sz="2400" dirty="0"/>
              <a:t/>
            </a:r>
            <a:br>
              <a:rPr lang="es-ES" sz="2400" dirty="0"/>
            </a:b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7453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Existen 4 tipos diferentes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dirty="0" smtClean="0"/>
              <a:t>Contexto Semántico</a:t>
            </a:r>
          </a:p>
          <a:p>
            <a:pPr algn="ctr"/>
            <a:r>
              <a:rPr lang="pt-BR" dirty="0" smtClean="0"/>
              <a:t>Contexto Físico</a:t>
            </a:r>
          </a:p>
          <a:p>
            <a:pPr algn="ctr"/>
            <a:r>
              <a:rPr lang="pt-BR" dirty="0" smtClean="0"/>
              <a:t> Contexto Situacional</a:t>
            </a:r>
          </a:p>
          <a:p>
            <a:pPr algn="ctr"/>
            <a:r>
              <a:rPr lang="pt-BR" dirty="0" smtClean="0"/>
              <a:t> Contexto Cultural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657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Contexto semántico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>
                <a:latin typeface="+mn-lt"/>
              </a:rPr>
              <a:t>Se refiere al significado que adquieren los signos dependiendo de la relación que establecen con el significado de otros signos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Ejemplo: 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11" y="4324619"/>
            <a:ext cx="5654384" cy="16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924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Contexto físico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/>
              <a:t>Este contexto corresponde al medio físico donde se realiza la comunicación del </a:t>
            </a:r>
            <a:r>
              <a:rPr lang="es-ES" dirty="0" smtClean="0"/>
              <a:t>mensaje.</a:t>
            </a:r>
          </a:p>
          <a:p>
            <a:pPr marL="0" indent="0" algn="ctr">
              <a:buNone/>
            </a:pPr>
            <a:endParaRPr lang="es-E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endParaRPr lang="es-E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es-ES" dirty="0" smtClean="0">
                <a:latin typeface="Aharoni" panose="02010803020104030203" pitchFamily="2" charset="-79"/>
                <a:cs typeface="Aharoni" panose="02010803020104030203" pitchFamily="2" charset="-79"/>
              </a:rPr>
              <a:t>En </a:t>
            </a:r>
            <a:r>
              <a:rPr lang="es-ES" dirty="0">
                <a:latin typeface="Aharoni" panose="02010803020104030203" pitchFamily="2" charset="-79"/>
                <a:cs typeface="Aharoni" panose="02010803020104030203" pitchFamily="2" charset="-79"/>
              </a:rPr>
              <a:t>el contexto físico se utilizan dos tipos de mensajes:</a:t>
            </a:r>
          </a:p>
          <a:p>
            <a:r>
              <a:rPr lang="es-ES" dirty="0"/>
              <a:t> Los signos lingüísticos.-esto es las palabras y enunciados.</a:t>
            </a:r>
          </a:p>
          <a:p>
            <a:r>
              <a:rPr lang="es-ES" dirty="0" smtClean="0"/>
              <a:t>Los </a:t>
            </a:r>
            <a:r>
              <a:rPr lang="es-ES" dirty="0"/>
              <a:t>no lingüísticos.- se refiere a los símbolos o iconos que representan al objeto referido.</a:t>
            </a:r>
          </a:p>
          <a:p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8325" y="5009883"/>
            <a:ext cx="1705375" cy="170537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6721" y="1853248"/>
            <a:ext cx="1771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1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Contexto situacional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 smtClean="0"/>
              <a:t>Se refiere a diversas situaciones en que se encuentran los hablantes en  cuanto al espacio, el tiempo y dialogo.</a:t>
            </a:r>
            <a:endParaRPr lang="es-ES" dirty="0"/>
          </a:p>
          <a:p>
            <a:pPr algn="ctr"/>
            <a:r>
              <a:rPr lang="es-ES" dirty="0" smtClean="0"/>
              <a:t>Ejemplo: </a:t>
            </a:r>
          </a:p>
          <a:p>
            <a:pPr marL="0" indent="0" algn="ctr">
              <a:buNone/>
            </a:pPr>
            <a:r>
              <a:rPr lang="es-ES" dirty="0" smtClean="0"/>
              <a:t>¿Que significa aquí? Aquí pueden ser muchos lugares diferentes pero tiene en común el hecho en que en ellos me ubico yo, el hablante.</a:t>
            </a:r>
          </a:p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635" y="4378817"/>
            <a:ext cx="6529730" cy="153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2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Contexto cultural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ES" dirty="0"/>
              <a:t>Es el que involucra el conjunto de conocimientos y experiencias, así como las maneras de actuar, pensar y sentir, que poseen los individuos por el simple hecho de vivir en una determinada comunidad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301" y="3441314"/>
            <a:ext cx="3759826" cy="270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552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erde amarill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164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Aharoni</vt:lpstr>
      <vt:lpstr>Arial</vt:lpstr>
      <vt:lpstr>Century Gothic</vt:lpstr>
      <vt:lpstr>Wingdings 3</vt:lpstr>
      <vt:lpstr>Ion</vt:lpstr>
      <vt:lpstr>Significado y contexto</vt:lpstr>
      <vt:lpstr>Presentación de PowerPoint</vt:lpstr>
      <vt:lpstr>Existen 4 tipos diferentes</vt:lpstr>
      <vt:lpstr>Contexto semántico </vt:lpstr>
      <vt:lpstr>Contexto físico </vt:lpstr>
      <vt:lpstr>Contexto situacional</vt:lpstr>
      <vt:lpstr>Contexto cultural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Significado y contexto</dc:title>
  <dc:creator>lenovo</dc:creator>
  <cp:lastModifiedBy>lenovo</cp:lastModifiedBy>
  <cp:revision>7</cp:revision>
  <dcterms:created xsi:type="dcterms:W3CDTF">2016-02-19T09:25:53Z</dcterms:created>
  <dcterms:modified xsi:type="dcterms:W3CDTF">2016-02-19T10:19:05Z</dcterms:modified>
</cp:coreProperties>
</file>