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75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590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618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621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566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95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513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94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01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10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54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1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00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26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48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45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BAA7F-9CC1-4005-B15C-71C3A1BBE8C1}" type="datetimeFigureOut">
              <a:rPr lang="es-ES" smtClean="0"/>
              <a:t>26/02/2016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45032B5-1BD8-44FA-B092-802EBB33C3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9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15725" y="441102"/>
            <a:ext cx="8447981" cy="2147552"/>
          </a:xfrm>
        </p:spPr>
        <p:txBody>
          <a:bodyPr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PROCESO DE COMUNICACIÓN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882" y="2843011"/>
            <a:ext cx="5173015" cy="387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7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75626"/>
            <a:ext cx="8911687" cy="1280890"/>
          </a:xfrm>
        </p:spPr>
        <p:txBody>
          <a:bodyPr/>
          <a:lstStyle/>
          <a:p>
            <a:r>
              <a:rPr lang="es-ES" dirty="0">
                <a:latin typeface="+mn-lt"/>
              </a:rPr>
              <a:t> </a:t>
            </a:r>
            <a:r>
              <a:rPr lang="es-ES" dirty="0" smtClean="0">
                <a:latin typeface="+mn-lt"/>
              </a:rPr>
              <a:t>	</a:t>
            </a:r>
            <a:r>
              <a:rPr lang="es-ES" b="1" dirty="0" smtClean="0">
                <a:latin typeface="+mn-lt"/>
              </a:rPr>
              <a:t>¿Que es la comunicación?</a:t>
            </a:r>
            <a:endParaRPr lang="es-ES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71027" y="2146479"/>
            <a:ext cx="8915400" cy="3777622"/>
          </a:xfrm>
        </p:spPr>
        <p:txBody>
          <a:bodyPr>
            <a:normAutofit/>
          </a:bodyPr>
          <a:lstStyle/>
          <a:p>
            <a:pPr marL="400050" lvl="1" indent="0" algn="just">
              <a:lnSpc>
                <a:spcPct val="150000"/>
              </a:lnSpc>
              <a:buNone/>
            </a:pPr>
            <a:r>
              <a:rPr lang="es-MX" sz="2400" dirty="0">
                <a:solidFill>
                  <a:schemeClr val="tx1"/>
                </a:solidFill>
              </a:rPr>
              <a:t>LA COMUNICACIÓN: es un fenómeno de carácter social que comprende todos los actos mediante los cuales los seres vivos se comunican con sus semejantes para transmitir o intercambiar información. </a:t>
            </a:r>
            <a:endParaRPr lang="es-ES" sz="2400" dirty="0">
              <a:solidFill>
                <a:schemeClr val="tx1"/>
              </a:solidFill>
            </a:endParaRPr>
          </a:p>
          <a:p>
            <a:pPr marL="400050" lvl="1" indent="0" algn="just">
              <a:lnSpc>
                <a:spcPct val="150000"/>
              </a:lnSpc>
              <a:buNone/>
            </a:pPr>
            <a:endParaRPr lang="es-E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77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25572" y="1154806"/>
            <a:ext cx="9722991" cy="5027054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tx1"/>
                </a:solidFill>
              </a:rPr>
              <a:t>El emisor o transmisor.</a:t>
            </a:r>
            <a:br>
              <a:rPr lang="es-MX" sz="2400" b="1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es la parte que envía el mensaje a otra parte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s-MX" sz="2400" dirty="0" smtClean="0">
              <a:solidFill>
                <a:schemeClr val="tx1"/>
              </a:solidFill>
            </a:endParaRPr>
          </a:p>
          <a:p>
            <a:r>
              <a:rPr lang="es-MX" sz="2400" b="1" dirty="0" smtClean="0">
                <a:solidFill>
                  <a:schemeClr val="tx1"/>
                </a:solidFill>
              </a:rPr>
              <a:t>codificación</a:t>
            </a:r>
            <a:r>
              <a:rPr lang="es-MX" sz="2400" b="1" dirty="0">
                <a:solidFill>
                  <a:schemeClr val="tx1"/>
                </a:solidFill>
              </a:rPr>
              <a:t>.</a:t>
            </a:r>
            <a:r>
              <a:rPr lang="es-MX" sz="2400" dirty="0">
                <a:solidFill>
                  <a:schemeClr val="tx1"/>
                </a:solidFill>
              </a:rPr>
              <a:t/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Es el proceso por el que una idea adquiere una forma simbólica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s-MX" sz="2400" dirty="0" smtClean="0">
              <a:solidFill>
                <a:schemeClr val="tx1"/>
              </a:solidFill>
            </a:endParaRPr>
          </a:p>
          <a:p>
            <a:r>
              <a:rPr lang="es-MX" sz="2400" b="1" dirty="0" smtClean="0">
                <a:solidFill>
                  <a:schemeClr val="tx1"/>
                </a:solidFill>
              </a:rPr>
              <a:t>mensaje</a:t>
            </a:r>
            <a:r>
              <a:rPr lang="es-MX" sz="2400" b="1" dirty="0">
                <a:solidFill>
                  <a:schemeClr val="tx1"/>
                </a:solidFill>
              </a:rPr>
              <a:t>.</a:t>
            </a:r>
            <a:r>
              <a:rPr lang="es-MX" sz="2400" dirty="0">
                <a:solidFill>
                  <a:schemeClr val="tx1"/>
                </a:solidFill>
              </a:rPr>
              <a:t/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>es la serie de símbolos que el transmisor </a:t>
            </a:r>
            <a:r>
              <a:rPr lang="es-MX" sz="2400" dirty="0" smtClean="0">
                <a:solidFill>
                  <a:schemeClr val="tx1"/>
                </a:solidFill>
              </a:rPr>
              <a:t>comunica</a:t>
            </a:r>
            <a:r>
              <a:rPr lang="es-MX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282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74056" y="1206321"/>
            <a:ext cx="9645717" cy="4795234"/>
          </a:xfrm>
        </p:spPr>
        <p:txBody>
          <a:bodyPr>
            <a:noAutofit/>
          </a:bodyPr>
          <a:lstStyle/>
          <a:p>
            <a:r>
              <a:rPr lang="es-MX" sz="2000" b="1" dirty="0">
                <a:solidFill>
                  <a:schemeClr val="tx1"/>
                </a:solidFill>
              </a:rPr>
              <a:t>MEDIOS.</a:t>
            </a:r>
            <a:r>
              <a:rPr lang="es-MX" sz="2000" dirty="0">
                <a:solidFill>
                  <a:schemeClr val="tx1"/>
                </a:solidFill>
              </a:rPr>
              <a:t/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Son los canales de comunicación a través de los cuales el mensaje se mueve del transmisor al </a:t>
            </a:r>
            <a:r>
              <a:rPr lang="es-MX" sz="2000" dirty="0" smtClean="0">
                <a:solidFill>
                  <a:schemeClr val="tx1"/>
                </a:solidFill>
              </a:rPr>
              <a:t>receptor.</a:t>
            </a: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</a:endParaRPr>
          </a:p>
          <a:p>
            <a:r>
              <a:rPr lang="es-MX" sz="2000" b="1" dirty="0">
                <a:solidFill>
                  <a:schemeClr val="tx1"/>
                </a:solidFill>
              </a:rPr>
              <a:t>DECODIFICADOR.</a:t>
            </a:r>
            <a:br>
              <a:rPr lang="es-MX" sz="2000" b="1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Es el proceso por medio del cual el receptor asigna un significado a los símbolos codificados por el transmisor, un consumidor observa el anuncio e interpreta las palabras y las ilustraciones que este contiene</a:t>
            </a:r>
            <a:r>
              <a:rPr lang="es-MX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s-MX" sz="2000" dirty="0" smtClean="0">
              <a:solidFill>
                <a:schemeClr val="tx1"/>
              </a:solidFill>
            </a:endParaRPr>
          </a:p>
          <a:p>
            <a:r>
              <a:rPr lang="es-MX" sz="2000" b="1" dirty="0">
                <a:solidFill>
                  <a:schemeClr val="tx1"/>
                </a:solidFill>
              </a:rPr>
              <a:t>RECEPTOR</a:t>
            </a:r>
            <a:r>
              <a:rPr lang="es-MX" sz="2000" b="1" dirty="0" smtClean="0">
                <a:solidFill>
                  <a:schemeClr val="tx1"/>
                </a:solidFill>
              </a:rPr>
              <a:t>.</a:t>
            </a:r>
            <a:r>
              <a:rPr lang="es-MX" sz="2000" dirty="0">
                <a:solidFill>
                  <a:schemeClr val="tx1"/>
                </a:solidFill>
              </a:rPr>
              <a:t/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Es la parte que recibe el mensaje enviado por el emisor, es decir el consumidor de Decamerón.</a:t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/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/>
            </a:r>
            <a:br>
              <a:rPr lang="es-MX" sz="2000" dirty="0">
                <a:solidFill>
                  <a:schemeClr val="tx1"/>
                </a:solidFill>
              </a:rPr>
            </a:b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80315" y="1296473"/>
            <a:ext cx="9105364" cy="5117206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chemeClr val="tx1"/>
                </a:solidFill>
              </a:rPr>
              <a:t>RESPUESTA.</a:t>
            </a: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Son las reacciones del receptor después de recibir el mensaje. Existen cientos de posibles </a:t>
            </a:r>
            <a:r>
              <a:rPr lang="es-MX" sz="2200" dirty="0" smtClean="0">
                <a:solidFill>
                  <a:schemeClr val="tx1"/>
                </a:solidFill>
              </a:rPr>
              <a:t>respuestas.</a:t>
            </a:r>
          </a:p>
          <a:p>
            <a:pPr marL="0" indent="0">
              <a:buNone/>
            </a:pPr>
            <a:endParaRPr lang="es-MX" sz="2200" dirty="0" smtClean="0">
              <a:solidFill>
                <a:schemeClr val="tx1"/>
              </a:solidFill>
            </a:endParaRPr>
          </a:p>
          <a:p>
            <a:r>
              <a:rPr lang="es-MX" sz="2200" b="1" dirty="0">
                <a:solidFill>
                  <a:schemeClr val="tx1"/>
                </a:solidFill>
              </a:rPr>
              <a:t>RETROALIMENTACION.</a:t>
            </a:r>
            <a:r>
              <a:rPr lang="es-MX" sz="2200" dirty="0">
                <a:solidFill>
                  <a:schemeClr val="tx1"/>
                </a:solidFill>
              </a:rPr>
              <a:t/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Es la parte de la respuesta del receptor, que se envía de regreso al </a:t>
            </a:r>
            <a:r>
              <a:rPr lang="es-MX" sz="2200" dirty="0" smtClean="0">
                <a:solidFill>
                  <a:schemeClr val="tx1"/>
                </a:solidFill>
              </a:rPr>
              <a:t>transmisor.</a:t>
            </a:r>
          </a:p>
          <a:p>
            <a:pPr marL="0" indent="0">
              <a:buNone/>
            </a:pPr>
            <a:endParaRPr lang="es-MX" sz="2200" dirty="0" smtClean="0">
              <a:solidFill>
                <a:schemeClr val="tx1"/>
              </a:solidFill>
            </a:endParaRPr>
          </a:p>
          <a:p>
            <a:r>
              <a:rPr lang="es-MX" sz="2200" b="1" dirty="0" smtClean="0">
                <a:solidFill>
                  <a:schemeClr val="tx1"/>
                </a:solidFill>
              </a:rPr>
              <a:t>RUIDO.</a:t>
            </a:r>
            <a:r>
              <a:rPr lang="es-MX" sz="2200" dirty="0">
                <a:solidFill>
                  <a:schemeClr val="tx1"/>
                </a:solidFill>
              </a:rPr>
              <a:t/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Es la disposición, inesperada durante el proceso de comunicación que da como resultado que el receptor capte un mensaje distinto</a:t>
            </a:r>
            <a:r>
              <a:rPr lang="es-MX" sz="22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750851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44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PROCESO DE COMUNICACIÓN</vt:lpstr>
      <vt:lpstr>  ¿Que es la comunicación?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COMUNICACIÓN</dc:title>
  <dc:creator>lenovo</dc:creator>
  <cp:lastModifiedBy>lenovo</cp:lastModifiedBy>
  <cp:revision>10</cp:revision>
  <dcterms:created xsi:type="dcterms:W3CDTF">2016-02-18T21:41:20Z</dcterms:created>
  <dcterms:modified xsi:type="dcterms:W3CDTF">2016-02-26T16:55:17Z</dcterms:modified>
</cp:coreProperties>
</file>